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64" autoAdjust="0"/>
    <p:restoredTop sz="73136" autoAdjust="0"/>
  </p:normalViewPr>
  <p:slideViewPr>
    <p:cSldViewPr>
      <p:cViewPr varScale="1">
        <p:scale>
          <a:sx n="43" d="100"/>
          <a:sy n="43" d="100"/>
        </p:scale>
        <p:origin x="70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Hello and welcome, my name is [NAME]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1913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76000.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5tgh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jfi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680850"/>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4271106"/>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a:p>
            <a:pPr algn="ctr">
              <a:lnSpc>
                <a:spcPts val="11059"/>
              </a:lnSpc>
            </a:pPr>
            <a:endParaRPr lang="en-US" sz="10533"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649355" y="342900"/>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620078" y="1808916"/>
            <a:ext cx="6453903" cy="6467663"/>
          </a:xfrm>
          <a:prstGeom prst="rect">
            <a:avLst/>
          </a:prstGeom>
        </p:spPr>
      </p:pic>
      <p:sp>
        <p:nvSpPr>
          <p:cNvPr id="33" name="TextBox 33"/>
          <p:cNvSpPr txBox="1"/>
          <p:nvPr/>
        </p:nvSpPr>
        <p:spPr>
          <a:xfrm>
            <a:off x="1295401" y="3543300"/>
            <a:ext cx="4047542" cy="2462213"/>
          </a:xfrm>
          <a:prstGeom prst="rect">
            <a:avLst/>
          </a:prstGeom>
        </p:spPr>
        <p:txBody>
          <a:bodyPr wrap="square"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6" name="TextBox 35">
            <a:extLst>
              <a:ext uri="{FF2B5EF4-FFF2-40B4-BE49-F238E27FC236}">
                <a16:creationId xmlns:a16="http://schemas.microsoft.com/office/drawing/2014/main" id="{22E1D2C8-3452-6B0F-800A-FD6CAC584A68}"/>
              </a:ext>
            </a:extLst>
          </p:cNvPr>
          <p:cNvSpPr txBox="1"/>
          <p:nvPr/>
        </p:nvSpPr>
        <p:spPr>
          <a:xfrm>
            <a:off x="6151955" y="2005584"/>
            <a:ext cx="10309845" cy="8402300"/>
          </a:xfrm>
          <a:prstGeom prst="rect">
            <a:avLst/>
          </a:prstGeom>
          <a:noFill/>
        </p:spPr>
        <p:txBody>
          <a:bodyPr wrap="square" rtlCol="0">
            <a:spAutoFit/>
          </a:bodyPr>
          <a:lstStyle/>
          <a:p>
            <a:r>
              <a:rPr lang="en-US" sz="5400" dirty="0"/>
              <a:t>Social Buzz is a fast growing technology </a:t>
            </a:r>
            <a:r>
              <a:rPr lang="en-US" sz="5400" dirty="0" err="1"/>
              <a:t>univorn</a:t>
            </a:r>
            <a:r>
              <a:rPr lang="en-US" sz="5400" dirty="0"/>
              <a:t> that need to adapt quickly to its global </a:t>
            </a:r>
            <a:r>
              <a:rPr lang="en-US" sz="5400" dirty="0" err="1"/>
              <a:t>scale.Accenture</a:t>
            </a:r>
            <a:r>
              <a:rPr lang="en-US" sz="5400" dirty="0"/>
              <a:t> has begun a 3 month </a:t>
            </a:r>
            <a:r>
              <a:rPr lang="en-US" sz="5400" dirty="0" err="1"/>
              <a:t>poc</a:t>
            </a:r>
            <a:r>
              <a:rPr lang="en-US" sz="5400" dirty="0"/>
              <a:t> focusing on these tasks:</a:t>
            </a:r>
          </a:p>
          <a:p>
            <a:endParaRPr lang="en-US" sz="5400" dirty="0"/>
          </a:p>
          <a:p>
            <a:r>
              <a:rPr lang="en-US" sz="5400" dirty="0"/>
              <a:t>&gt;An audit of Social </a:t>
            </a:r>
            <a:r>
              <a:rPr lang="en-US" sz="5400" dirty="0" err="1"/>
              <a:t>Buzzs</a:t>
            </a:r>
            <a:r>
              <a:rPr lang="en-US" sz="5400" dirty="0"/>
              <a:t> big data Practice</a:t>
            </a:r>
          </a:p>
          <a:p>
            <a:r>
              <a:rPr lang="en-US" sz="5400" dirty="0"/>
              <a:t>&gt;Recommendations for successful IPO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10317269" cy="10619194"/>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2116485" y="1664640"/>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3" name="TextBox 22">
            <a:extLst>
              <a:ext uri="{FF2B5EF4-FFF2-40B4-BE49-F238E27FC236}">
                <a16:creationId xmlns:a16="http://schemas.microsoft.com/office/drawing/2014/main" id="{2790DC56-B144-3C80-6DE8-22B165F90304}"/>
              </a:ext>
            </a:extLst>
          </p:cNvPr>
          <p:cNvSpPr txBox="1"/>
          <p:nvPr/>
        </p:nvSpPr>
        <p:spPr>
          <a:xfrm>
            <a:off x="2631245" y="4229100"/>
            <a:ext cx="6586818" cy="3785652"/>
          </a:xfrm>
          <a:prstGeom prst="rect">
            <a:avLst/>
          </a:prstGeom>
          <a:noFill/>
        </p:spPr>
        <p:txBody>
          <a:bodyPr wrap="square" rtlCol="0">
            <a:spAutoFit/>
          </a:bodyPr>
          <a:lstStyle/>
          <a:p>
            <a:r>
              <a:rPr lang="en-US" sz="4800" dirty="0"/>
              <a:t>Over 100000 posts per day</a:t>
            </a:r>
          </a:p>
          <a:p>
            <a:endParaRPr lang="en-US" sz="4800" dirty="0"/>
          </a:p>
          <a:p>
            <a:r>
              <a:rPr lang="en-US" sz="4800" dirty="0"/>
              <a:t>#36,500,000 pieces of </a:t>
            </a:r>
            <a:r>
              <a:rPr lang="en-US" sz="4800" dirty="0" err="1"/>
              <a:t>contant</a:t>
            </a:r>
            <a:r>
              <a:rPr lang="en-US" sz="4800" dirty="0"/>
              <a:t> per year!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3A2357BF-7392-4C92-1AEB-4CE19B71ACCA}"/>
              </a:ext>
            </a:extLst>
          </p:cNvPr>
          <p:cNvSpPr txBox="1"/>
          <p:nvPr/>
        </p:nvSpPr>
        <p:spPr>
          <a:xfrm>
            <a:off x="4168439" y="406153"/>
            <a:ext cx="5156004" cy="769441"/>
          </a:xfrm>
          <a:prstGeom prst="rect">
            <a:avLst/>
          </a:prstGeom>
          <a:noFill/>
        </p:spPr>
        <p:txBody>
          <a:bodyPr wrap="square" rtlCol="0">
            <a:spAutoFit/>
          </a:bodyPr>
          <a:lstStyle/>
          <a:p>
            <a:r>
              <a:rPr lang="en-US" sz="4400" dirty="0"/>
              <a:t>Data understanding</a:t>
            </a:r>
          </a:p>
        </p:txBody>
      </p:sp>
      <p:sp>
        <p:nvSpPr>
          <p:cNvPr id="44" name="TextBox 43">
            <a:extLst>
              <a:ext uri="{FF2B5EF4-FFF2-40B4-BE49-F238E27FC236}">
                <a16:creationId xmlns:a16="http://schemas.microsoft.com/office/drawing/2014/main" id="{552ACFAF-106D-73DD-041E-6D552A97CDAF}"/>
              </a:ext>
            </a:extLst>
          </p:cNvPr>
          <p:cNvSpPr txBox="1"/>
          <p:nvPr/>
        </p:nvSpPr>
        <p:spPr>
          <a:xfrm>
            <a:off x="5943600" y="2502186"/>
            <a:ext cx="5867400" cy="830997"/>
          </a:xfrm>
          <a:prstGeom prst="rect">
            <a:avLst/>
          </a:prstGeom>
          <a:noFill/>
        </p:spPr>
        <p:txBody>
          <a:bodyPr wrap="square" rtlCol="0">
            <a:spAutoFit/>
          </a:bodyPr>
          <a:lstStyle/>
          <a:p>
            <a:r>
              <a:rPr lang="en-US" sz="4800" dirty="0"/>
              <a:t>Data cleaning</a:t>
            </a:r>
          </a:p>
        </p:txBody>
      </p:sp>
      <p:sp>
        <p:nvSpPr>
          <p:cNvPr id="45" name="TextBox 44">
            <a:extLst>
              <a:ext uri="{FF2B5EF4-FFF2-40B4-BE49-F238E27FC236}">
                <a16:creationId xmlns:a16="http://schemas.microsoft.com/office/drawing/2014/main" id="{1DB6C844-DE7A-52B2-C7BF-3DD4F7B23565}"/>
              </a:ext>
            </a:extLst>
          </p:cNvPr>
          <p:cNvSpPr txBox="1"/>
          <p:nvPr/>
        </p:nvSpPr>
        <p:spPr>
          <a:xfrm>
            <a:off x="7891585" y="4076700"/>
            <a:ext cx="4782700" cy="830997"/>
          </a:xfrm>
          <a:prstGeom prst="rect">
            <a:avLst/>
          </a:prstGeom>
          <a:noFill/>
        </p:spPr>
        <p:txBody>
          <a:bodyPr wrap="square" rtlCol="0">
            <a:spAutoFit/>
          </a:bodyPr>
          <a:lstStyle/>
          <a:p>
            <a:r>
              <a:rPr lang="en-US" sz="4800" dirty="0"/>
              <a:t>Data modelling</a:t>
            </a:r>
          </a:p>
        </p:txBody>
      </p:sp>
      <p:sp>
        <p:nvSpPr>
          <p:cNvPr id="46" name="TextBox 45">
            <a:extLst>
              <a:ext uri="{FF2B5EF4-FFF2-40B4-BE49-F238E27FC236}">
                <a16:creationId xmlns:a16="http://schemas.microsoft.com/office/drawing/2014/main" id="{ABCD6E9B-46AE-86CD-E254-8EBAA0C89FC4}"/>
              </a:ext>
            </a:extLst>
          </p:cNvPr>
          <p:cNvSpPr txBox="1"/>
          <p:nvPr/>
        </p:nvSpPr>
        <p:spPr>
          <a:xfrm>
            <a:off x="9753600" y="5897467"/>
            <a:ext cx="3810000" cy="830997"/>
          </a:xfrm>
          <a:prstGeom prst="rect">
            <a:avLst/>
          </a:prstGeom>
          <a:noFill/>
        </p:spPr>
        <p:txBody>
          <a:bodyPr wrap="square" rtlCol="0">
            <a:spAutoFit/>
          </a:bodyPr>
          <a:lstStyle/>
          <a:p>
            <a:r>
              <a:rPr lang="en-US" sz="4800" dirty="0"/>
              <a:t>Data analysis</a:t>
            </a:r>
          </a:p>
        </p:txBody>
      </p:sp>
      <p:sp>
        <p:nvSpPr>
          <p:cNvPr id="47" name="TextBox 46">
            <a:extLst>
              <a:ext uri="{FF2B5EF4-FFF2-40B4-BE49-F238E27FC236}">
                <a16:creationId xmlns:a16="http://schemas.microsoft.com/office/drawing/2014/main" id="{5DF61630-5CC3-C187-D4DB-5A040E38EDE3}"/>
              </a:ext>
            </a:extLst>
          </p:cNvPr>
          <p:cNvSpPr txBox="1"/>
          <p:nvPr/>
        </p:nvSpPr>
        <p:spPr>
          <a:xfrm>
            <a:off x="12039600" y="7542867"/>
            <a:ext cx="4648200" cy="830997"/>
          </a:xfrm>
          <a:prstGeom prst="rect">
            <a:avLst/>
          </a:prstGeom>
          <a:noFill/>
        </p:spPr>
        <p:txBody>
          <a:bodyPr wrap="square" rtlCol="0">
            <a:spAutoFit/>
          </a:bodyPr>
          <a:lstStyle/>
          <a:p>
            <a:r>
              <a:rPr lang="en-US" sz="4800" dirty="0"/>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C0CA959C-2959-9190-06A5-B40463B8E1EA}"/>
              </a:ext>
            </a:extLst>
          </p:cNvPr>
          <p:cNvSpPr txBox="1"/>
          <p:nvPr/>
        </p:nvSpPr>
        <p:spPr>
          <a:xfrm>
            <a:off x="2127159" y="3314700"/>
            <a:ext cx="14255841" cy="3046988"/>
          </a:xfrm>
          <a:prstGeom prst="rect">
            <a:avLst/>
          </a:prstGeom>
          <a:noFill/>
        </p:spPr>
        <p:txBody>
          <a:bodyPr wrap="square" rtlCol="0">
            <a:spAutoFit/>
          </a:bodyPr>
          <a:lstStyle/>
          <a:p>
            <a:r>
              <a:rPr lang="en-US" sz="4800" dirty="0"/>
              <a:t>16                              1897                                January</a:t>
            </a:r>
          </a:p>
          <a:p>
            <a:endParaRPr lang="en-US" sz="4800" dirty="0"/>
          </a:p>
          <a:p>
            <a:r>
              <a:rPr lang="en-US" sz="4800" dirty="0"/>
              <a:t>Unique                 Reactions to “Animal”     Month wise </a:t>
            </a:r>
          </a:p>
          <a:p>
            <a:r>
              <a:rPr lang="en-US" sz="4800" dirty="0"/>
              <a:t>Categories              posts                                   </a:t>
            </a:r>
            <a:r>
              <a:rPr lang="en-US" sz="4800" dirty="0" err="1"/>
              <a:t>Posts</a:t>
            </a:r>
            <a:endParaRPr lang="en-US" sz="4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Chart, waterfall chart&#10;&#10;Description automatically generated">
            <a:extLst>
              <a:ext uri="{FF2B5EF4-FFF2-40B4-BE49-F238E27FC236}">
                <a16:creationId xmlns:a16="http://schemas.microsoft.com/office/drawing/2014/main" id="{9DBFD370-F2E6-C684-7E70-FFC0A9550F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16759" y="2729950"/>
            <a:ext cx="10454482" cy="48271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Chart, pie chart&#10;&#10;Description automatically generated">
            <a:extLst>
              <a:ext uri="{FF2B5EF4-FFF2-40B4-BE49-F238E27FC236}">
                <a16:creationId xmlns:a16="http://schemas.microsoft.com/office/drawing/2014/main" id="{2D44BBDF-C693-845B-4B29-AF446C2187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9940" y="3162300"/>
            <a:ext cx="9014943" cy="4659622"/>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1500</Words>
  <Application>Microsoft Office PowerPoint</Application>
  <PresentationFormat>Custom</PresentationFormat>
  <Paragraphs>129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Clear Sans Regular Bold</vt:lpstr>
      <vt:lpstr>Arial</vt:lpstr>
      <vt:lpstr>Calibri</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madala sai kiran</cp:lastModifiedBy>
  <cp:revision>9</cp:revision>
  <dcterms:created xsi:type="dcterms:W3CDTF">2006-08-16T00:00:00Z</dcterms:created>
  <dcterms:modified xsi:type="dcterms:W3CDTF">2022-07-20T20:06:01Z</dcterms:modified>
  <dc:identifier>DAEhDyfaYKE</dc:identifier>
</cp:coreProperties>
</file>